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5120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>
        <p:scale>
          <a:sx n="14" d="100"/>
          <a:sy n="14" d="100"/>
        </p:scale>
        <p:origin x="149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8380311"/>
            <a:ext cx="27980640" cy="17827413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6895217"/>
            <a:ext cx="24688800" cy="12363023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727-65C6-43A2-B8F0-C57EC676AF5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395B-66FB-4D8C-812A-D9F50D28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4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727-65C6-43A2-B8F0-C57EC676AF5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395B-66FB-4D8C-812A-D9F50D28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9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726267"/>
            <a:ext cx="7098030" cy="433950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726267"/>
            <a:ext cx="20882610" cy="433950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727-65C6-43A2-B8F0-C57EC676AF5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395B-66FB-4D8C-812A-D9F50D28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4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727-65C6-43A2-B8F0-C57EC676AF5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395B-66FB-4D8C-812A-D9F50D28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4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2766055"/>
            <a:ext cx="28392120" cy="21300436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34268002"/>
            <a:ext cx="28392120" cy="11201396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727-65C6-43A2-B8F0-C57EC676AF5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395B-66FB-4D8C-812A-D9F50D28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5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3631334"/>
            <a:ext cx="13990320" cy="324899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3631334"/>
            <a:ext cx="13990320" cy="324899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727-65C6-43A2-B8F0-C57EC676AF5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395B-66FB-4D8C-812A-D9F50D28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6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726278"/>
            <a:ext cx="28392120" cy="9897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2552684"/>
            <a:ext cx="13926024" cy="6151876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8704560"/>
            <a:ext cx="13926024" cy="275115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2552684"/>
            <a:ext cx="13994608" cy="6151876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8704560"/>
            <a:ext cx="13994608" cy="275115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727-65C6-43A2-B8F0-C57EC676AF5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395B-66FB-4D8C-812A-D9F50D28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8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727-65C6-43A2-B8F0-C57EC676AF5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395B-66FB-4D8C-812A-D9F50D28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1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727-65C6-43A2-B8F0-C57EC676AF5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395B-66FB-4D8C-812A-D9F50D28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1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3413760"/>
            <a:ext cx="10617041" cy="119481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7372785"/>
            <a:ext cx="16664940" cy="36389733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5361920"/>
            <a:ext cx="10617041" cy="28459857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727-65C6-43A2-B8F0-C57EC676AF5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395B-66FB-4D8C-812A-D9F50D28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3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3413760"/>
            <a:ext cx="10617041" cy="119481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7372785"/>
            <a:ext cx="16664940" cy="36389733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5361920"/>
            <a:ext cx="10617041" cy="28459857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727-65C6-43A2-B8F0-C57EC676AF5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395B-66FB-4D8C-812A-D9F50D28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7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726278"/>
            <a:ext cx="28392120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3631334"/>
            <a:ext cx="28392120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7460758"/>
            <a:ext cx="740664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0B727-65C6-43A2-B8F0-C57EC676AF5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7460758"/>
            <a:ext cx="1110996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7460758"/>
            <a:ext cx="740664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395B-66FB-4D8C-812A-D9F50D28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18B637E-A546-4E51-8335-F3432D2F45AC}"/>
              </a:ext>
            </a:extLst>
          </p:cNvPr>
          <p:cNvSpPr/>
          <p:nvPr/>
        </p:nvSpPr>
        <p:spPr>
          <a:xfrm>
            <a:off x="0" y="45720"/>
            <a:ext cx="32918400" cy="608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bg1"/>
                </a:solidFill>
              </a:rPr>
              <a:t>This is the Title of the Poster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</a:rPr>
              <a:t>This is the first author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</a:rPr>
              <a:t>This is the second author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92AF5F-D23E-4F90-B52A-FF5B1D2CAE19}"/>
              </a:ext>
            </a:extLst>
          </p:cNvPr>
          <p:cNvSpPr txBox="1"/>
          <p:nvPr/>
        </p:nvSpPr>
        <p:spPr>
          <a:xfrm>
            <a:off x="822960" y="6446520"/>
            <a:ext cx="315010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Introduction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Point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Point 2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Point 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7C3139-6390-4978-B15E-78249E336651}"/>
              </a:ext>
            </a:extLst>
          </p:cNvPr>
          <p:cNvSpPr/>
          <p:nvPr/>
        </p:nvSpPr>
        <p:spPr>
          <a:xfrm>
            <a:off x="0" y="10927080"/>
            <a:ext cx="32918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B1A0BF-EB75-43AB-AFF2-6298B1F8DB9E}"/>
              </a:ext>
            </a:extLst>
          </p:cNvPr>
          <p:cNvSpPr txBox="1"/>
          <p:nvPr/>
        </p:nvSpPr>
        <p:spPr>
          <a:xfrm>
            <a:off x="838200" y="11993880"/>
            <a:ext cx="315010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Methods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Point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Point 2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Point 3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Add a figure here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Add a table there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37292E-687B-41CD-B76B-C510DEB60380}"/>
              </a:ext>
            </a:extLst>
          </p:cNvPr>
          <p:cNvSpPr/>
          <p:nvPr/>
        </p:nvSpPr>
        <p:spPr>
          <a:xfrm>
            <a:off x="15240" y="18348960"/>
            <a:ext cx="32918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57A68A-383C-4964-B6E3-B0D990346281}"/>
              </a:ext>
            </a:extLst>
          </p:cNvPr>
          <p:cNvSpPr txBox="1"/>
          <p:nvPr/>
        </p:nvSpPr>
        <p:spPr>
          <a:xfrm>
            <a:off x="853440" y="19415760"/>
            <a:ext cx="315010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Results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Point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Point 2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Point 3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Add a figure here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Add a table there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AF76DD-1630-408A-A5A3-54109E5CF8E3}"/>
              </a:ext>
            </a:extLst>
          </p:cNvPr>
          <p:cNvSpPr/>
          <p:nvPr/>
        </p:nvSpPr>
        <p:spPr>
          <a:xfrm>
            <a:off x="30480" y="35006280"/>
            <a:ext cx="32918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503590-153D-4A4B-BE2B-09D8972815CD}"/>
              </a:ext>
            </a:extLst>
          </p:cNvPr>
          <p:cNvSpPr txBox="1"/>
          <p:nvPr/>
        </p:nvSpPr>
        <p:spPr>
          <a:xfrm>
            <a:off x="868680" y="36073080"/>
            <a:ext cx="315010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Discussion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Point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Point 2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Point 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B02BE7F-8792-4E5B-AD45-826F602E6FC4}"/>
              </a:ext>
            </a:extLst>
          </p:cNvPr>
          <p:cNvSpPr/>
          <p:nvPr/>
        </p:nvSpPr>
        <p:spPr>
          <a:xfrm>
            <a:off x="30480" y="43601640"/>
            <a:ext cx="32918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919C8A-590C-40F4-911C-10C716D2E9BC}"/>
              </a:ext>
            </a:extLst>
          </p:cNvPr>
          <p:cNvSpPr txBox="1"/>
          <p:nvPr/>
        </p:nvSpPr>
        <p:spPr>
          <a:xfrm>
            <a:off x="868680" y="44668440"/>
            <a:ext cx="315010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References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Reference 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Reference 2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Reference 3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Reference 4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Reference 5</a:t>
            </a:r>
          </a:p>
        </p:txBody>
      </p:sp>
    </p:spTree>
    <p:extLst>
      <p:ext uri="{BB962C8B-B14F-4D97-AF65-F5344CB8AC3E}">
        <p14:creationId xmlns:p14="http://schemas.microsoft.com/office/powerpoint/2010/main" val="1474143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72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Lulich</dc:creator>
  <cp:lastModifiedBy>Steven Lulich</cp:lastModifiedBy>
  <cp:revision>1</cp:revision>
  <dcterms:created xsi:type="dcterms:W3CDTF">2020-09-09T19:30:31Z</dcterms:created>
  <dcterms:modified xsi:type="dcterms:W3CDTF">2020-09-09T19:40:38Z</dcterms:modified>
</cp:coreProperties>
</file>